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9" r:id="rId6"/>
    <p:sldId id="257" r:id="rId7"/>
    <p:sldId id="261" r:id="rId8"/>
    <p:sldId id="260" r:id="rId9"/>
    <p:sldId id="258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2A8F8-F8CE-4168-86AB-CC39A8BBBDEC}" v="16" dt="2022-03-10T14:09:41.669"/>
    <p1510:client id="{128791C9-0E4E-469B-9542-DB72528ECD3C}" v="131" dt="2022-03-10T13:05:51.314"/>
    <p1510:client id="{12C80197-7F9E-B8E1-C04A-9EC88AD4BC47}" v="38" dt="2022-03-10T14:47:22.491"/>
    <p1510:client id="{63E69117-FAE6-4E01-8346-69E0A9D58441}" v="117" dt="2022-03-10T19:04:25.662"/>
    <p1510:client id="{6A75AEE8-09E7-F8C9-AE9A-DA64E91DFB5F}" v="8" dt="2022-03-10T19:09:26.804"/>
    <p1510:client id="{A8D4EB03-3A38-451F-940D-EADD330E6E88}" v="1" dt="2022-03-10T14:09:03.503"/>
    <p1510:client id="{BBAAD574-132E-45B2-BCC7-A13DF9E3F8B5}" v="115" dt="2022-03-10T13:41:14.604"/>
    <p1510:client id="{CBFB035A-C113-4CB3-AE5E-A7B555916BFB}" v="79" dt="2022-03-10T14:16:30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viewProps" Target="viewProps.xml" /><Relationship Id="rId3" Type="http://schemas.openxmlformats.org/officeDocument/2006/relationships/customXml" Target="../customXml/item3.xml" /><Relationship Id="rId7" Type="http://schemas.openxmlformats.org/officeDocument/2006/relationships/slide" Target="slides/slide3.xml" /><Relationship Id="rId12" Type="http://schemas.openxmlformats.org/officeDocument/2006/relationships/presProps" Target="presProps.xml" /><Relationship Id="rId17" Type="http://schemas.microsoft.com/office/2015/10/relationships/revisionInfo" Target="revisionInfo.xml" /><Relationship Id="rId2" Type="http://schemas.openxmlformats.org/officeDocument/2006/relationships/customXml" Target="../customXml/item2.xml" /><Relationship Id="rId16" Type="http://schemas.microsoft.com/office/2016/11/relationships/changesInfo" Target="changesInfos/changesInfo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tableStyles" Target="tableStyles.xml" /><Relationship Id="rId10" Type="http://schemas.openxmlformats.org/officeDocument/2006/relationships/slide" Target="slides/slide6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theme" Target="theme/theme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dera,Zonar Z." userId="S::424661@student.fontys.nl::e7611a7e-558e-4601-84d8-1456c3709abd" providerId="AD" clId="Web-{128791C9-0E4E-469B-9542-DB72528ECD3C}"/>
    <pc:docChg chg="addSld modSld addMainMaster delMainMaster">
      <pc:chgData name="Caldera,Zonar Z." userId="S::424661@student.fontys.nl::e7611a7e-558e-4601-84d8-1456c3709abd" providerId="AD" clId="Web-{128791C9-0E4E-469B-9542-DB72528ECD3C}" dt="2022-03-10T13:05:51.314" v="128" actId="14100"/>
      <pc:docMkLst>
        <pc:docMk/>
      </pc:docMkLst>
      <pc:sldChg chg="addSp delSp modSp mod setBg modClrScheme addAnim chgLayout">
        <pc:chgData name="Caldera,Zonar Z." userId="S::424661@student.fontys.nl::e7611a7e-558e-4601-84d8-1456c3709abd" providerId="AD" clId="Web-{128791C9-0E4E-469B-9542-DB72528ECD3C}" dt="2022-03-10T13:05:51.314" v="128" actId="14100"/>
        <pc:sldMkLst>
          <pc:docMk/>
          <pc:sldMk cId="109857222" sldId="256"/>
        </pc:sldMkLst>
        <pc:spChg chg="mod">
          <ac:chgData name="Caldera,Zonar Z." userId="S::424661@student.fontys.nl::e7611a7e-558e-4601-84d8-1456c3709abd" providerId="AD" clId="Web-{128791C9-0E4E-469B-9542-DB72528ECD3C}" dt="2022-03-10T13:00:40.106" v="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aldera,Zonar Z." userId="S::424661@student.fontys.nl::e7611a7e-558e-4601-84d8-1456c3709abd" providerId="AD" clId="Web-{128791C9-0E4E-469B-9542-DB72528ECD3C}" dt="2022-03-10T13:00:40.106" v="9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Caldera,Zonar Z." userId="S::424661@student.fontys.nl::e7611a7e-558e-4601-84d8-1456c3709abd" providerId="AD" clId="Web-{128791C9-0E4E-469B-9542-DB72528ECD3C}" dt="2022-03-10T13:00:40.106" v="9"/>
          <ac:spMkLst>
            <pc:docMk/>
            <pc:sldMk cId="109857222" sldId="256"/>
            <ac:spMk id="9" creationId="{F2E5B6AE-5EFE-45F0-A2AE-ED771CA3D7DD}"/>
          </ac:spMkLst>
        </pc:spChg>
        <pc:picChg chg="add del">
          <ac:chgData name="Caldera,Zonar Z." userId="S::424661@student.fontys.nl::e7611a7e-558e-4601-84d8-1456c3709abd" providerId="AD" clId="Web-{128791C9-0E4E-469B-9542-DB72528ECD3C}" dt="2022-03-10T13:05:47.705" v="127"/>
          <ac:picMkLst>
            <pc:docMk/>
            <pc:sldMk cId="109857222" sldId="256"/>
            <ac:picMk id="4" creationId="{BD63922E-4CD6-4E6E-8D50-33E01A8D18A6}"/>
          </ac:picMkLst>
        </pc:picChg>
        <pc:picChg chg="add mod">
          <ac:chgData name="Caldera,Zonar Z." userId="S::424661@student.fontys.nl::e7611a7e-558e-4601-84d8-1456c3709abd" providerId="AD" clId="Web-{128791C9-0E4E-469B-9542-DB72528ECD3C}" dt="2022-03-10T13:05:51.314" v="128" actId="14100"/>
          <ac:picMkLst>
            <pc:docMk/>
            <pc:sldMk cId="109857222" sldId="256"/>
            <ac:picMk id="5" creationId="{B993D7EB-58F0-4454-B1BB-5A2396C8647B}"/>
          </ac:picMkLst>
        </pc:picChg>
        <pc:cxnChg chg="add">
          <ac:chgData name="Caldera,Zonar Z." userId="S::424661@student.fontys.nl::e7611a7e-558e-4601-84d8-1456c3709abd" providerId="AD" clId="Web-{128791C9-0E4E-469B-9542-DB72528ECD3C}" dt="2022-03-10T13:00:40.106" v="9"/>
          <ac:cxnSpMkLst>
            <pc:docMk/>
            <pc:sldMk cId="109857222" sldId="256"/>
            <ac:cxnSpMk id="11" creationId="{D255B435-D9F3-4A31-B89E-36741390DB4B}"/>
          </ac:cxnSpMkLst>
        </pc:cxnChg>
      </pc:sldChg>
      <pc:sldChg chg="addSp delSp modSp add replId">
        <pc:chgData name="Caldera,Zonar Z." userId="S::424661@student.fontys.nl::e7611a7e-558e-4601-84d8-1456c3709abd" providerId="AD" clId="Web-{128791C9-0E4E-469B-9542-DB72528ECD3C}" dt="2022-03-10T13:04:36.797" v="117" actId="20577"/>
        <pc:sldMkLst>
          <pc:docMk/>
          <pc:sldMk cId="3107826507" sldId="257"/>
        </pc:sldMkLst>
        <pc:spChg chg="mod">
          <ac:chgData name="Caldera,Zonar Z." userId="S::424661@student.fontys.nl::e7611a7e-558e-4601-84d8-1456c3709abd" providerId="AD" clId="Web-{128791C9-0E4E-469B-9542-DB72528ECD3C}" dt="2022-03-10T13:01:33.513" v="18"/>
          <ac:spMkLst>
            <pc:docMk/>
            <pc:sldMk cId="3107826507" sldId="257"/>
            <ac:spMk id="2" creationId="{00000000-0000-0000-0000-000000000000}"/>
          </ac:spMkLst>
        </pc:spChg>
        <pc:spChg chg="mod">
          <ac:chgData name="Caldera,Zonar Z." userId="S::424661@student.fontys.nl::e7611a7e-558e-4601-84d8-1456c3709abd" providerId="AD" clId="Web-{128791C9-0E4E-469B-9542-DB72528ECD3C}" dt="2022-03-10T13:04:36.797" v="117" actId="20577"/>
          <ac:spMkLst>
            <pc:docMk/>
            <pc:sldMk cId="3107826507" sldId="257"/>
            <ac:spMk id="3" creationId="{00000000-0000-0000-0000-000000000000}"/>
          </ac:spMkLst>
        </pc:spChg>
        <pc:spChg chg="add del">
          <ac:chgData name="Caldera,Zonar Z." userId="S::424661@student.fontys.nl::e7611a7e-558e-4601-84d8-1456c3709abd" providerId="AD" clId="Web-{128791C9-0E4E-469B-9542-DB72528ECD3C}" dt="2022-03-10T13:01:33.513" v="18"/>
          <ac:spMkLst>
            <pc:docMk/>
            <pc:sldMk cId="3107826507" sldId="257"/>
            <ac:spMk id="9" creationId="{F2E5B6AE-5EFE-45F0-A2AE-ED771CA3D7DD}"/>
          </ac:spMkLst>
        </pc:spChg>
        <pc:spChg chg="add del">
          <ac:chgData name="Caldera,Zonar Z." userId="S::424661@student.fontys.nl::e7611a7e-558e-4601-84d8-1456c3709abd" providerId="AD" clId="Web-{128791C9-0E4E-469B-9542-DB72528ECD3C}" dt="2022-03-10T13:01:33.513" v="18"/>
          <ac:spMkLst>
            <pc:docMk/>
            <pc:sldMk cId="3107826507" sldId="257"/>
            <ac:spMk id="16" creationId="{F2E5B6AE-5EFE-45F0-A2AE-ED771CA3D7DD}"/>
          </ac:spMkLst>
        </pc:spChg>
        <pc:picChg chg="mod">
          <ac:chgData name="Caldera,Zonar Z." userId="S::424661@student.fontys.nl::e7611a7e-558e-4601-84d8-1456c3709abd" providerId="AD" clId="Web-{128791C9-0E4E-469B-9542-DB72528ECD3C}" dt="2022-03-10T13:01:33.513" v="18"/>
          <ac:picMkLst>
            <pc:docMk/>
            <pc:sldMk cId="3107826507" sldId="257"/>
            <ac:picMk id="4" creationId="{BD63922E-4CD6-4E6E-8D50-33E01A8D18A6}"/>
          </ac:picMkLst>
        </pc:picChg>
        <pc:cxnChg chg="add del">
          <ac:chgData name="Caldera,Zonar Z." userId="S::424661@student.fontys.nl::e7611a7e-558e-4601-84d8-1456c3709abd" providerId="AD" clId="Web-{128791C9-0E4E-469B-9542-DB72528ECD3C}" dt="2022-03-10T13:01:33.513" v="18"/>
          <ac:cxnSpMkLst>
            <pc:docMk/>
            <pc:sldMk cId="3107826507" sldId="257"/>
            <ac:cxnSpMk id="11" creationId="{D255B435-D9F3-4A31-B89E-36741390DB4B}"/>
          </ac:cxnSpMkLst>
        </pc:cxnChg>
        <pc:cxnChg chg="add del">
          <ac:chgData name="Caldera,Zonar Z." userId="S::424661@student.fontys.nl::e7611a7e-558e-4601-84d8-1456c3709abd" providerId="AD" clId="Web-{128791C9-0E4E-469B-9542-DB72528ECD3C}" dt="2022-03-10T13:01:33.513" v="18"/>
          <ac:cxnSpMkLst>
            <pc:docMk/>
            <pc:sldMk cId="3107826507" sldId="257"/>
            <ac:cxnSpMk id="18" creationId="{D255B435-D9F3-4A31-B89E-36741390DB4B}"/>
          </ac:cxnSpMkLst>
        </pc:cxnChg>
      </pc:sldChg>
      <pc:sldChg chg="add replId">
        <pc:chgData name="Caldera,Zonar Z." userId="S::424661@student.fontys.nl::e7611a7e-558e-4601-84d8-1456c3709abd" providerId="AD" clId="Web-{128791C9-0E4E-469B-9542-DB72528ECD3C}" dt="2022-03-10T13:04:48.220" v="118"/>
        <pc:sldMkLst>
          <pc:docMk/>
          <pc:sldMk cId="809265122" sldId="258"/>
        </pc:sldMkLst>
      </pc:sldChg>
      <pc:sldMasterChg chg="del delSldLayout">
        <pc:chgData name="Caldera,Zonar Z." userId="S::424661@student.fontys.nl::e7611a7e-558e-4601-84d8-1456c3709abd" providerId="AD" clId="Web-{128791C9-0E4E-469B-9542-DB72528ECD3C}" dt="2022-03-10T13:00:40.106" v="9"/>
        <pc:sldMasterMkLst>
          <pc:docMk/>
          <pc:sldMasterMk cId="2460954070" sldId="2147483660"/>
        </pc:sldMasterMkLst>
        <pc:sldLayoutChg chg="del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Caldera,Zonar Z." userId="S::424661@student.fontys.nl::e7611a7e-558e-4601-84d8-1456c3709abd" providerId="AD" clId="Web-{128791C9-0E4E-469B-9542-DB72528ECD3C}" dt="2022-03-10T13:00:40.106" v="9"/>
        <pc:sldMasterMkLst>
          <pc:docMk/>
          <pc:sldMasterMk cId="1415860729" sldId="2147483672"/>
        </pc:sldMasterMkLst>
        <pc:sldLayoutChg chg="add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1415860729" sldId="2147483672"/>
            <pc:sldLayoutMk cId="1908486262" sldId="2147483673"/>
          </pc:sldLayoutMkLst>
        </pc:sldLayoutChg>
        <pc:sldLayoutChg chg="add replId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1415860729" sldId="2147483672"/>
            <pc:sldLayoutMk cId="3024949655" sldId="2147483674"/>
          </pc:sldLayoutMkLst>
        </pc:sldLayoutChg>
        <pc:sldLayoutChg chg="add replId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1415860729" sldId="2147483672"/>
            <pc:sldLayoutMk cId="3170497829" sldId="2147483675"/>
          </pc:sldLayoutMkLst>
        </pc:sldLayoutChg>
        <pc:sldLayoutChg chg="add replId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1415860729" sldId="2147483672"/>
            <pc:sldLayoutMk cId="2160144213" sldId="2147483676"/>
          </pc:sldLayoutMkLst>
        </pc:sldLayoutChg>
        <pc:sldLayoutChg chg="add replId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1415860729" sldId="2147483672"/>
            <pc:sldLayoutMk cId="1831787331" sldId="2147483677"/>
          </pc:sldLayoutMkLst>
        </pc:sldLayoutChg>
        <pc:sldLayoutChg chg="add replId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1415860729" sldId="2147483672"/>
            <pc:sldLayoutMk cId="1260037331" sldId="2147483678"/>
          </pc:sldLayoutMkLst>
        </pc:sldLayoutChg>
        <pc:sldLayoutChg chg="add replId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1415860729" sldId="2147483672"/>
            <pc:sldLayoutMk cId="3113854224" sldId="2147483679"/>
          </pc:sldLayoutMkLst>
        </pc:sldLayoutChg>
        <pc:sldLayoutChg chg="add replId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1415860729" sldId="2147483672"/>
            <pc:sldLayoutMk cId="912986259" sldId="2147483680"/>
          </pc:sldLayoutMkLst>
        </pc:sldLayoutChg>
        <pc:sldLayoutChg chg="add replId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1415860729" sldId="2147483672"/>
            <pc:sldLayoutMk cId="740472365" sldId="2147483681"/>
          </pc:sldLayoutMkLst>
        </pc:sldLayoutChg>
        <pc:sldLayoutChg chg="add replId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1415860729" sldId="2147483672"/>
            <pc:sldLayoutMk cId="3177042910" sldId="2147483682"/>
          </pc:sldLayoutMkLst>
        </pc:sldLayoutChg>
        <pc:sldLayoutChg chg="add replId">
          <pc:chgData name="Caldera,Zonar Z." userId="S::424661@student.fontys.nl::e7611a7e-558e-4601-84d8-1456c3709abd" providerId="AD" clId="Web-{128791C9-0E4E-469B-9542-DB72528ECD3C}" dt="2022-03-10T13:00:40.106" v="9"/>
          <pc:sldLayoutMkLst>
            <pc:docMk/>
            <pc:sldMasterMk cId="1415860729" sldId="2147483672"/>
            <pc:sldLayoutMk cId="3573086237" sldId="2147483683"/>
          </pc:sldLayoutMkLst>
        </pc:sldLayoutChg>
      </pc:sldMasterChg>
    </pc:docChg>
  </pc:docChgLst>
  <pc:docChgLst>
    <pc:chgData name="Caldera,Zonar Z." userId="S::424661@student.fontys.nl::e7611a7e-558e-4601-84d8-1456c3709abd" providerId="AD" clId="Web-{6A75AEE8-09E7-F8C9-AE9A-DA64E91DFB5F}"/>
    <pc:docChg chg="modSld">
      <pc:chgData name="Caldera,Zonar Z." userId="S::424661@student.fontys.nl::e7611a7e-558e-4601-84d8-1456c3709abd" providerId="AD" clId="Web-{6A75AEE8-09E7-F8C9-AE9A-DA64E91DFB5F}" dt="2022-03-10T19:09:26.804" v="7"/>
      <pc:docMkLst>
        <pc:docMk/>
      </pc:docMkLst>
      <pc:sldChg chg="modSp delAnim modAnim">
        <pc:chgData name="Caldera,Zonar Z." userId="S::424661@student.fontys.nl::e7611a7e-558e-4601-84d8-1456c3709abd" providerId="AD" clId="Web-{6A75AEE8-09E7-F8C9-AE9A-DA64E91DFB5F}" dt="2022-03-10T19:08:54.694" v="2"/>
        <pc:sldMkLst>
          <pc:docMk/>
          <pc:sldMk cId="109857222" sldId="256"/>
        </pc:sldMkLst>
        <pc:spChg chg="mod">
          <ac:chgData name="Caldera,Zonar Z." userId="S::424661@student.fontys.nl::e7611a7e-558e-4601-84d8-1456c3709abd" providerId="AD" clId="Web-{6A75AEE8-09E7-F8C9-AE9A-DA64E91DFB5F}" dt="2022-03-10T19:08:21.380" v="0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delAnim modAnim">
        <pc:chgData name="Caldera,Zonar Z." userId="S::424661@student.fontys.nl::e7611a7e-558e-4601-84d8-1456c3709abd" providerId="AD" clId="Web-{6A75AEE8-09E7-F8C9-AE9A-DA64E91DFB5F}" dt="2022-03-10T19:09:09.444" v="4"/>
        <pc:sldMkLst>
          <pc:docMk/>
          <pc:sldMk cId="3107826507" sldId="257"/>
        </pc:sldMkLst>
      </pc:sldChg>
      <pc:sldChg chg="delAnim modAnim">
        <pc:chgData name="Caldera,Zonar Z." userId="S::424661@student.fontys.nl::e7611a7e-558e-4601-84d8-1456c3709abd" providerId="AD" clId="Web-{6A75AEE8-09E7-F8C9-AE9A-DA64E91DFB5F}" dt="2022-03-10T19:09:26.804" v="7"/>
        <pc:sldMkLst>
          <pc:docMk/>
          <pc:sldMk cId="809265122" sldId="258"/>
        </pc:sldMkLst>
      </pc:sldChg>
      <pc:sldChg chg="delAnim modAnim">
        <pc:chgData name="Caldera,Zonar Z." userId="S::424661@student.fontys.nl::e7611a7e-558e-4601-84d8-1456c3709abd" providerId="AD" clId="Web-{6A75AEE8-09E7-F8C9-AE9A-DA64E91DFB5F}" dt="2022-03-10T19:09:03.319" v="3"/>
        <pc:sldMkLst>
          <pc:docMk/>
          <pc:sldMk cId="3419586787" sldId="259"/>
        </pc:sldMkLst>
      </pc:sldChg>
      <pc:sldChg chg="delAnim modAnim">
        <pc:chgData name="Caldera,Zonar Z." userId="S::424661@student.fontys.nl::e7611a7e-558e-4601-84d8-1456c3709abd" providerId="AD" clId="Web-{6A75AEE8-09E7-F8C9-AE9A-DA64E91DFB5F}" dt="2022-03-10T19:09:20.507" v="6"/>
        <pc:sldMkLst>
          <pc:docMk/>
          <pc:sldMk cId="1259385711" sldId="260"/>
        </pc:sldMkLst>
      </pc:sldChg>
      <pc:sldChg chg="delAnim modAnim">
        <pc:chgData name="Caldera,Zonar Z." userId="S::424661@student.fontys.nl::e7611a7e-558e-4601-84d8-1456c3709abd" providerId="AD" clId="Web-{6A75AEE8-09E7-F8C9-AE9A-DA64E91DFB5F}" dt="2022-03-10T19:09:14.960" v="5"/>
        <pc:sldMkLst>
          <pc:docMk/>
          <pc:sldMk cId="1856020965" sldId="261"/>
        </pc:sldMkLst>
      </pc:sldChg>
    </pc:docChg>
  </pc:docChgLst>
  <pc:docChgLst>
    <pc:chgData name="Hormes,Maarten M.S." userId="S::456806@student.fontys.nl::1faad349-7106-47eb-bfb1-c5434e99234a" providerId="AD" clId="Web-{A8D4EB03-3A38-451F-940D-EADD330E6E88}"/>
    <pc:docChg chg="modSld">
      <pc:chgData name="Hormes,Maarten M.S." userId="S::456806@student.fontys.nl::1faad349-7106-47eb-bfb1-c5434e99234a" providerId="AD" clId="Web-{A8D4EB03-3A38-451F-940D-EADD330E6E88}" dt="2022-03-10T14:09:03.503" v="0" actId="20577"/>
      <pc:docMkLst>
        <pc:docMk/>
      </pc:docMkLst>
      <pc:sldChg chg="modSp">
        <pc:chgData name="Hormes,Maarten M.S." userId="S::456806@student.fontys.nl::1faad349-7106-47eb-bfb1-c5434e99234a" providerId="AD" clId="Web-{A8D4EB03-3A38-451F-940D-EADD330E6E88}" dt="2022-03-10T14:09:03.503" v="0" actId="20577"/>
        <pc:sldMkLst>
          <pc:docMk/>
          <pc:sldMk cId="109857222" sldId="256"/>
        </pc:sldMkLst>
        <pc:spChg chg="mod">
          <ac:chgData name="Hormes,Maarten M.S." userId="S::456806@student.fontys.nl::1faad349-7106-47eb-bfb1-c5434e99234a" providerId="AD" clId="Web-{A8D4EB03-3A38-451F-940D-EADD330E6E88}" dt="2022-03-10T14:09:03.503" v="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Caldera,Zonar Z." userId="S::424661@student.fontys.nl::e7611a7e-558e-4601-84d8-1456c3709abd" providerId="AD" clId="Web-{0952A8F8-F8CE-4168-86AB-CC39A8BBBDEC}"/>
    <pc:docChg chg="modSld">
      <pc:chgData name="Caldera,Zonar Z." userId="S::424661@student.fontys.nl::e7611a7e-558e-4601-84d8-1456c3709abd" providerId="AD" clId="Web-{0952A8F8-F8CE-4168-86AB-CC39A8BBBDEC}" dt="2022-03-10T14:09:40.107" v="14" actId="20577"/>
      <pc:docMkLst>
        <pc:docMk/>
      </pc:docMkLst>
      <pc:sldChg chg="modSp">
        <pc:chgData name="Caldera,Zonar Z." userId="S::424661@student.fontys.nl::e7611a7e-558e-4601-84d8-1456c3709abd" providerId="AD" clId="Web-{0952A8F8-F8CE-4168-86AB-CC39A8BBBDEC}" dt="2022-03-10T14:09:40.107" v="14" actId="20577"/>
        <pc:sldMkLst>
          <pc:docMk/>
          <pc:sldMk cId="109857222" sldId="256"/>
        </pc:sldMkLst>
        <pc:spChg chg="mod">
          <ac:chgData name="Caldera,Zonar Z." userId="S::424661@student.fontys.nl::e7611a7e-558e-4601-84d8-1456c3709abd" providerId="AD" clId="Web-{0952A8F8-F8CE-4168-86AB-CC39A8BBBDEC}" dt="2022-03-10T14:09:40.107" v="14" actId="20577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Caldera,Zonar Z." userId="S::424661@student.fontys.nl::e7611a7e-558e-4601-84d8-1456c3709abd" providerId="AD" clId="Web-{0952A8F8-F8CE-4168-86AB-CC39A8BBBDEC}" dt="2022-03-10T13:45:45.727" v="7" actId="1076"/>
          <ac:picMkLst>
            <pc:docMk/>
            <pc:sldMk cId="109857222" sldId="256"/>
            <ac:picMk id="6" creationId="{5AB04F88-BAEC-44B9-9383-3A4FEDDCCDC9}"/>
          </ac:picMkLst>
        </pc:picChg>
      </pc:sldChg>
    </pc:docChg>
  </pc:docChgLst>
  <pc:docChgLst>
    <pc:chgData name="Caldera,Zonar Z." userId="S::424661@student.fontys.nl::e7611a7e-558e-4601-84d8-1456c3709abd" providerId="AD" clId="Web-{CBFB035A-C113-4CB3-AE5E-A7B555916BFB}"/>
    <pc:docChg chg="addSld delSld modSld sldOrd">
      <pc:chgData name="Caldera,Zonar Z." userId="S::424661@student.fontys.nl::e7611a7e-558e-4601-84d8-1456c3709abd" providerId="AD" clId="Web-{CBFB035A-C113-4CB3-AE5E-A7B555916BFB}" dt="2022-03-10T14:16:30.353" v="74" actId="20577"/>
      <pc:docMkLst>
        <pc:docMk/>
      </pc:docMkLst>
      <pc:sldChg chg="modSp ord">
        <pc:chgData name="Caldera,Zonar Z." userId="S::424661@student.fontys.nl::e7611a7e-558e-4601-84d8-1456c3709abd" providerId="AD" clId="Web-{CBFB035A-C113-4CB3-AE5E-A7B555916BFB}" dt="2022-03-10T14:14:31.190" v="20" actId="20577"/>
        <pc:sldMkLst>
          <pc:docMk/>
          <pc:sldMk cId="809265122" sldId="258"/>
        </pc:sldMkLst>
        <pc:spChg chg="mod">
          <ac:chgData name="Caldera,Zonar Z." userId="S::424661@student.fontys.nl::e7611a7e-558e-4601-84d8-1456c3709abd" providerId="AD" clId="Web-{CBFB035A-C113-4CB3-AE5E-A7B555916BFB}" dt="2022-03-10T14:12:36.214" v="19" actId="20577"/>
          <ac:spMkLst>
            <pc:docMk/>
            <pc:sldMk cId="809265122" sldId="258"/>
            <ac:spMk id="2" creationId="{00000000-0000-0000-0000-000000000000}"/>
          </ac:spMkLst>
        </pc:spChg>
        <pc:spChg chg="mod">
          <ac:chgData name="Caldera,Zonar Z." userId="S::424661@student.fontys.nl::e7611a7e-558e-4601-84d8-1456c3709abd" providerId="AD" clId="Web-{CBFB035A-C113-4CB3-AE5E-A7B555916BFB}" dt="2022-03-10T14:14:31.190" v="20" actId="20577"/>
          <ac:spMkLst>
            <pc:docMk/>
            <pc:sldMk cId="809265122" sldId="258"/>
            <ac:spMk id="3" creationId="{00000000-0000-0000-0000-000000000000}"/>
          </ac:spMkLst>
        </pc:spChg>
      </pc:sldChg>
      <pc:sldChg chg="add del replId">
        <pc:chgData name="Caldera,Zonar Z." userId="S::424661@student.fontys.nl::e7611a7e-558e-4601-84d8-1456c3709abd" providerId="AD" clId="Web-{CBFB035A-C113-4CB3-AE5E-A7B555916BFB}" dt="2022-03-10T14:11:46.244" v="1"/>
        <pc:sldMkLst>
          <pc:docMk/>
          <pc:sldMk cId="850085174" sldId="260"/>
        </pc:sldMkLst>
      </pc:sldChg>
      <pc:sldChg chg="modSp add ord replId">
        <pc:chgData name="Caldera,Zonar Z." userId="S::424661@student.fontys.nl::e7611a7e-558e-4601-84d8-1456c3709abd" providerId="AD" clId="Web-{CBFB035A-C113-4CB3-AE5E-A7B555916BFB}" dt="2022-03-10T14:16:30.353" v="74" actId="20577"/>
        <pc:sldMkLst>
          <pc:docMk/>
          <pc:sldMk cId="1259385711" sldId="260"/>
        </pc:sldMkLst>
        <pc:spChg chg="mod">
          <ac:chgData name="Caldera,Zonar Z." userId="S::424661@student.fontys.nl::e7611a7e-558e-4601-84d8-1456c3709abd" providerId="AD" clId="Web-{CBFB035A-C113-4CB3-AE5E-A7B555916BFB}" dt="2022-03-10T14:14:31.236" v="21" actId="1076"/>
          <ac:spMkLst>
            <pc:docMk/>
            <pc:sldMk cId="1259385711" sldId="260"/>
            <ac:spMk id="2" creationId="{00000000-0000-0000-0000-000000000000}"/>
          </ac:spMkLst>
        </pc:spChg>
        <pc:spChg chg="mod">
          <ac:chgData name="Caldera,Zonar Z." userId="S::424661@student.fontys.nl::e7611a7e-558e-4601-84d8-1456c3709abd" providerId="AD" clId="Web-{CBFB035A-C113-4CB3-AE5E-A7B555916BFB}" dt="2022-03-10T14:16:30.353" v="74" actId="20577"/>
          <ac:spMkLst>
            <pc:docMk/>
            <pc:sldMk cId="1259385711" sldId="260"/>
            <ac:spMk id="3" creationId="{00000000-0000-0000-0000-000000000000}"/>
          </ac:spMkLst>
        </pc:spChg>
      </pc:sldChg>
      <pc:sldChg chg="add replId">
        <pc:chgData name="Caldera,Zonar Z." userId="S::424661@student.fontys.nl::e7611a7e-558e-4601-84d8-1456c3709abd" providerId="AD" clId="Web-{CBFB035A-C113-4CB3-AE5E-A7B555916BFB}" dt="2022-03-10T14:12:16.464" v="14"/>
        <pc:sldMkLst>
          <pc:docMk/>
          <pc:sldMk cId="1856020965" sldId="261"/>
        </pc:sldMkLst>
      </pc:sldChg>
    </pc:docChg>
  </pc:docChgLst>
  <pc:docChgLst>
    <pc:chgData name="Caldera,Zonar Z." userId="S::424661@student.fontys.nl::e7611a7e-558e-4601-84d8-1456c3709abd" providerId="AD" clId="Web-{BBAAD574-132E-45B2-BCC7-A13DF9E3F8B5}"/>
    <pc:docChg chg="addSld modSld">
      <pc:chgData name="Caldera,Zonar Z." userId="S::424661@student.fontys.nl::e7611a7e-558e-4601-84d8-1456c3709abd" providerId="AD" clId="Web-{BBAAD574-132E-45B2-BCC7-A13DF9E3F8B5}" dt="2022-03-10T13:41:14.604" v="124" actId="14100"/>
      <pc:docMkLst>
        <pc:docMk/>
      </pc:docMkLst>
      <pc:sldChg chg="addSp delSp modSp addAnim delAnim">
        <pc:chgData name="Caldera,Zonar Z." userId="S::424661@student.fontys.nl::e7611a7e-558e-4601-84d8-1456c3709abd" providerId="AD" clId="Web-{BBAAD574-132E-45B2-BCC7-A13DF9E3F8B5}" dt="2022-03-10T13:19:13.121" v="54"/>
        <pc:sldMkLst>
          <pc:docMk/>
          <pc:sldMk cId="109857222" sldId="256"/>
        </pc:sldMkLst>
        <pc:spChg chg="del mod">
          <ac:chgData name="Caldera,Zonar Z." userId="S::424661@student.fontys.nl::e7611a7e-558e-4601-84d8-1456c3709abd" providerId="AD" clId="Web-{BBAAD574-132E-45B2-BCC7-A13DF9E3F8B5}" dt="2022-03-10T13:18:05.758" v="3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aldera,Zonar Z." userId="S::424661@student.fontys.nl::e7611a7e-558e-4601-84d8-1456c3709abd" providerId="AD" clId="Web-{BBAAD574-132E-45B2-BCC7-A13DF9E3F8B5}" dt="2022-03-10T13:19:13.121" v="53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aldera,Zonar Z." userId="S::424661@student.fontys.nl::e7611a7e-558e-4601-84d8-1456c3709abd" providerId="AD" clId="Web-{BBAAD574-132E-45B2-BCC7-A13DF9E3F8B5}" dt="2022-03-10T13:19:13.121" v="53"/>
          <ac:spMkLst>
            <pc:docMk/>
            <pc:sldMk cId="109857222" sldId="256"/>
            <ac:spMk id="9" creationId="{F2E5B6AE-5EFE-45F0-A2AE-ED771CA3D7DD}"/>
          </ac:spMkLst>
        </pc:spChg>
        <pc:spChg chg="add del">
          <ac:chgData name="Caldera,Zonar Z." userId="S::424661@student.fontys.nl::e7611a7e-558e-4601-84d8-1456c3709abd" providerId="AD" clId="Web-{BBAAD574-132E-45B2-BCC7-A13DF9E3F8B5}" dt="2022-03-10T13:18:32.510" v="46"/>
          <ac:spMkLst>
            <pc:docMk/>
            <pc:sldMk cId="109857222" sldId="256"/>
            <ac:spMk id="16" creationId="{F2E5B6AE-5EFE-45F0-A2AE-ED771CA3D7DD}"/>
          </ac:spMkLst>
        </pc:spChg>
        <pc:spChg chg="add del">
          <ac:chgData name="Caldera,Zonar Z." userId="S::424661@student.fontys.nl::e7611a7e-558e-4601-84d8-1456c3709abd" providerId="AD" clId="Web-{BBAAD574-132E-45B2-BCC7-A13DF9E3F8B5}" dt="2022-03-10T13:19:01.465" v="50"/>
          <ac:spMkLst>
            <pc:docMk/>
            <pc:sldMk cId="109857222" sldId="256"/>
            <ac:spMk id="21" creationId="{F2E5B6AE-5EFE-45F0-A2AE-ED771CA3D7DD}"/>
          </ac:spMkLst>
        </pc:spChg>
        <pc:spChg chg="add del">
          <ac:chgData name="Caldera,Zonar Z." userId="S::424661@student.fontys.nl::e7611a7e-558e-4601-84d8-1456c3709abd" providerId="AD" clId="Web-{BBAAD574-132E-45B2-BCC7-A13DF9E3F8B5}" dt="2022-03-10T13:19:01.465" v="50"/>
          <ac:spMkLst>
            <pc:docMk/>
            <pc:sldMk cId="109857222" sldId="256"/>
            <ac:spMk id="22" creationId="{54B995A6-4802-435A-B06E-30007550573C}"/>
          </ac:spMkLst>
        </pc:spChg>
        <pc:spChg chg="add del">
          <ac:chgData name="Caldera,Zonar Z." userId="S::424661@student.fontys.nl::e7611a7e-558e-4601-84d8-1456c3709abd" providerId="AD" clId="Web-{BBAAD574-132E-45B2-BCC7-A13DF9E3F8B5}" dt="2022-03-10T13:19:13.106" v="52"/>
          <ac:spMkLst>
            <pc:docMk/>
            <pc:sldMk cId="109857222" sldId="256"/>
            <ac:spMk id="24" creationId="{A5F57220-B3BC-40FE-9FA8-28584D25CCCA}"/>
          </ac:spMkLst>
        </pc:spChg>
        <pc:spChg chg="add del">
          <ac:chgData name="Caldera,Zonar Z." userId="S::424661@student.fontys.nl::e7611a7e-558e-4601-84d8-1456c3709abd" providerId="AD" clId="Web-{BBAAD574-132E-45B2-BCC7-A13DF9E3F8B5}" dt="2022-03-10T13:19:13.106" v="52"/>
          <ac:spMkLst>
            <pc:docMk/>
            <pc:sldMk cId="109857222" sldId="256"/>
            <ac:spMk id="25" creationId="{97E9903C-C291-4D13-914B-9B3CC5E21253}"/>
          </ac:spMkLst>
        </pc:spChg>
        <pc:spChg chg="add">
          <ac:chgData name="Caldera,Zonar Z." userId="S::424661@student.fontys.nl::e7611a7e-558e-4601-84d8-1456c3709abd" providerId="AD" clId="Web-{BBAAD574-132E-45B2-BCC7-A13DF9E3F8B5}" dt="2022-03-10T13:19:13.121" v="53"/>
          <ac:spMkLst>
            <pc:docMk/>
            <pc:sldMk cId="109857222" sldId="256"/>
            <ac:spMk id="28" creationId="{F2E5B6AE-5EFE-45F0-A2AE-ED771CA3D7DD}"/>
          </ac:spMkLst>
        </pc:spChg>
        <pc:spChg chg="add">
          <ac:chgData name="Caldera,Zonar Z." userId="S::424661@student.fontys.nl::e7611a7e-558e-4601-84d8-1456c3709abd" providerId="AD" clId="Web-{BBAAD574-132E-45B2-BCC7-A13DF9E3F8B5}" dt="2022-03-10T13:19:13.121" v="53"/>
          <ac:spMkLst>
            <pc:docMk/>
            <pc:sldMk cId="109857222" sldId="256"/>
            <ac:spMk id="29" creationId="{54B995A6-4802-435A-B06E-30007550573C}"/>
          </ac:spMkLst>
        </pc:spChg>
        <pc:picChg chg="add del mod modCrop">
          <ac:chgData name="Caldera,Zonar Z." userId="S::424661@student.fontys.nl::e7611a7e-558e-4601-84d8-1456c3709abd" providerId="AD" clId="Web-{BBAAD574-132E-45B2-BCC7-A13DF9E3F8B5}" dt="2022-03-10T13:14:59.138" v="23"/>
          <ac:picMkLst>
            <pc:docMk/>
            <pc:sldMk cId="109857222" sldId="256"/>
            <ac:picMk id="4" creationId="{8E6D8FE9-F896-4313-A786-94691760B852}"/>
          </ac:picMkLst>
        </pc:picChg>
        <pc:picChg chg="del mod modCrop">
          <ac:chgData name="Caldera,Zonar Z." userId="S::424661@student.fontys.nl::e7611a7e-558e-4601-84d8-1456c3709abd" providerId="AD" clId="Web-{BBAAD574-132E-45B2-BCC7-A13DF9E3F8B5}" dt="2022-03-10T13:07:50.723" v="6"/>
          <ac:picMkLst>
            <pc:docMk/>
            <pc:sldMk cId="109857222" sldId="256"/>
            <ac:picMk id="5" creationId="{B993D7EB-58F0-4454-B1BB-5A2396C8647B}"/>
          </ac:picMkLst>
        </pc:picChg>
        <pc:picChg chg="add del mod modCrop">
          <ac:chgData name="Caldera,Zonar Z." userId="S::424661@student.fontys.nl::e7611a7e-558e-4601-84d8-1456c3709abd" providerId="AD" clId="Web-{BBAAD574-132E-45B2-BCC7-A13DF9E3F8B5}" dt="2022-03-10T13:19:13.121" v="53"/>
          <ac:picMkLst>
            <pc:docMk/>
            <pc:sldMk cId="109857222" sldId="256"/>
            <ac:picMk id="6" creationId="{5AB04F88-BAEC-44B9-9383-3A4FEDDCCDC9}"/>
          </ac:picMkLst>
        </pc:picChg>
        <pc:cxnChg chg="add del">
          <ac:chgData name="Caldera,Zonar Z." userId="S::424661@student.fontys.nl::e7611a7e-558e-4601-84d8-1456c3709abd" providerId="AD" clId="Web-{BBAAD574-132E-45B2-BCC7-A13DF9E3F8B5}" dt="2022-03-10T13:19:13.121" v="53"/>
          <ac:cxnSpMkLst>
            <pc:docMk/>
            <pc:sldMk cId="109857222" sldId="256"/>
            <ac:cxnSpMk id="11" creationId="{D255B435-D9F3-4A31-B89E-36741390DB4B}"/>
          </ac:cxnSpMkLst>
        </pc:cxnChg>
        <pc:cxnChg chg="add del">
          <ac:chgData name="Caldera,Zonar Z." userId="S::424661@student.fontys.nl::e7611a7e-558e-4601-84d8-1456c3709abd" providerId="AD" clId="Web-{BBAAD574-132E-45B2-BCC7-A13DF9E3F8B5}" dt="2022-03-10T13:18:32.510" v="46"/>
          <ac:cxnSpMkLst>
            <pc:docMk/>
            <pc:sldMk cId="109857222" sldId="256"/>
            <ac:cxnSpMk id="18" creationId="{D255B435-D9F3-4A31-B89E-36741390DB4B}"/>
          </ac:cxnSpMkLst>
        </pc:cxnChg>
        <pc:cxnChg chg="add del">
          <ac:chgData name="Caldera,Zonar Z." userId="S::424661@student.fontys.nl::e7611a7e-558e-4601-84d8-1456c3709abd" providerId="AD" clId="Web-{BBAAD574-132E-45B2-BCC7-A13DF9E3F8B5}" dt="2022-03-10T13:19:01.465" v="50"/>
          <ac:cxnSpMkLst>
            <pc:docMk/>
            <pc:sldMk cId="109857222" sldId="256"/>
            <ac:cxnSpMk id="20" creationId="{D255B435-D9F3-4A31-B89E-36741390DB4B}"/>
          </ac:cxnSpMkLst>
        </pc:cxnChg>
        <pc:cxnChg chg="add del">
          <ac:chgData name="Caldera,Zonar Z." userId="S::424661@student.fontys.nl::e7611a7e-558e-4601-84d8-1456c3709abd" providerId="AD" clId="Web-{BBAAD574-132E-45B2-BCC7-A13DF9E3F8B5}" dt="2022-03-10T13:19:13.106" v="52"/>
          <ac:cxnSpMkLst>
            <pc:docMk/>
            <pc:sldMk cId="109857222" sldId="256"/>
            <ac:cxnSpMk id="26" creationId="{E162CD6F-E89D-4CC2-BA38-20EB86002FDE}"/>
          </ac:cxnSpMkLst>
        </pc:cxnChg>
        <pc:cxnChg chg="add">
          <ac:chgData name="Caldera,Zonar Z." userId="S::424661@student.fontys.nl::e7611a7e-558e-4601-84d8-1456c3709abd" providerId="AD" clId="Web-{BBAAD574-132E-45B2-BCC7-A13DF9E3F8B5}" dt="2022-03-10T13:19:13.121" v="53"/>
          <ac:cxnSpMkLst>
            <pc:docMk/>
            <pc:sldMk cId="109857222" sldId="256"/>
            <ac:cxnSpMk id="30" creationId="{D255B435-D9F3-4A31-B89E-36741390DB4B}"/>
          </ac:cxnSpMkLst>
        </pc:cxnChg>
      </pc:sldChg>
      <pc:sldChg chg="addSp delSp modSp">
        <pc:chgData name="Caldera,Zonar Z." userId="S::424661@student.fontys.nl::e7611a7e-558e-4601-84d8-1456c3709abd" providerId="AD" clId="Web-{BBAAD574-132E-45B2-BCC7-A13DF9E3F8B5}" dt="2022-03-10T13:24:48.938" v="112" actId="20577"/>
        <pc:sldMkLst>
          <pc:docMk/>
          <pc:sldMk cId="3107826507" sldId="257"/>
        </pc:sldMkLst>
        <pc:spChg chg="mod">
          <ac:chgData name="Caldera,Zonar Z." userId="S::424661@student.fontys.nl::e7611a7e-558e-4601-84d8-1456c3709abd" providerId="AD" clId="Web-{BBAAD574-132E-45B2-BCC7-A13DF9E3F8B5}" dt="2022-03-10T13:24:48.938" v="112" actId="20577"/>
          <ac:spMkLst>
            <pc:docMk/>
            <pc:sldMk cId="3107826507" sldId="257"/>
            <ac:spMk id="2" creationId="{00000000-0000-0000-0000-000000000000}"/>
          </ac:spMkLst>
        </pc:spChg>
        <pc:spChg chg="mod">
          <ac:chgData name="Caldera,Zonar Z." userId="S::424661@student.fontys.nl::e7611a7e-558e-4601-84d8-1456c3709abd" providerId="AD" clId="Web-{BBAAD574-132E-45B2-BCC7-A13DF9E3F8B5}" dt="2022-03-10T13:23:03.447" v="93" actId="20577"/>
          <ac:spMkLst>
            <pc:docMk/>
            <pc:sldMk cId="3107826507" sldId="257"/>
            <ac:spMk id="3" creationId="{00000000-0000-0000-0000-000000000000}"/>
          </ac:spMkLst>
        </pc:spChg>
        <pc:spChg chg="add del">
          <ac:chgData name="Caldera,Zonar Z." userId="S::424661@student.fontys.nl::e7611a7e-558e-4601-84d8-1456c3709abd" providerId="AD" clId="Web-{BBAAD574-132E-45B2-BCC7-A13DF9E3F8B5}" dt="2022-03-10T13:20:02.952" v="64"/>
          <ac:spMkLst>
            <pc:docMk/>
            <pc:sldMk cId="3107826507" sldId="257"/>
            <ac:spMk id="5" creationId="{34211A9B-5EF0-44A7-9C7C-241D471799F5}"/>
          </ac:spMkLst>
        </pc:spChg>
        <pc:spChg chg="add del mod">
          <ac:chgData name="Caldera,Zonar Z." userId="S::424661@student.fontys.nl::e7611a7e-558e-4601-84d8-1456c3709abd" providerId="AD" clId="Web-{BBAAD574-132E-45B2-BCC7-A13DF9E3F8B5}" dt="2022-03-10T13:20:01.734" v="63"/>
          <ac:spMkLst>
            <pc:docMk/>
            <pc:sldMk cId="3107826507" sldId="257"/>
            <ac:spMk id="6" creationId="{274033CC-7C81-4B2E-A87F-3184EAE73E5D}"/>
          </ac:spMkLst>
        </pc:spChg>
        <pc:spChg chg="del">
          <ac:chgData name="Caldera,Zonar Z." userId="S::424661@student.fontys.nl::e7611a7e-558e-4601-84d8-1456c3709abd" providerId="AD" clId="Web-{BBAAD574-132E-45B2-BCC7-A13DF9E3F8B5}" dt="2022-03-10T13:19:24.778" v="55"/>
          <ac:spMkLst>
            <pc:docMk/>
            <pc:sldMk cId="3107826507" sldId="257"/>
            <ac:spMk id="9" creationId="{F2E5B6AE-5EFE-45F0-A2AE-ED771CA3D7DD}"/>
          </ac:spMkLst>
        </pc:spChg>
        <pc:spChg chg="add del">
          <ac:chgData name="Caldera,Zonar Z." userId="S::424661@student.fontys.nl::e7611a7e-558e-4601-84d8-1456c3709abd" providerId="AD" clId="Web-{BBAAD574-132E-45B2-BCC7-A13DF9E3F8B5}" dt="2022-03-10T13:20:18.516" v="65"/>
          <ac:spMkLst>
            <pc:docMk/>
            <pc:sldMk cId="3107826507" sldId="257"/>
            <ac:spMk id="13" creationId="{F2E5B6AE-5EFE-45F0-A2AE-ED771CA3D7DD}"/>
          </ac:spMkLst>
        </pc:spChg>
        <pc:spChg chg="add">
          <ac:chgData name="Caldera,Zonar Z." userId="S::424661@student.fontys.nl::e7611a7e-558e-4601-84d8-1456c3709abd" providerId="AD" clId="Web-{BBAAD574-132E-45B2-BCC7-A13DF9E3F8B5}" dt="2022-03-10T13:20:18.516" v="65"/>
          <ac:spMkLst>
            <pc:docMk/>
            <pc:sldMk cId="3107826507" sldId="257"/>
            <ac:spMk id="19" creationId="{3E86CE64-85EA-4BCA-945E-313D484776E2}"/>
          </ac:spMkLst>
        </pc:spChg>
        <pc:picChg chg="del mod">
          <ac:chgData name="Caldera,Zonar Z." userId="S::424661@student.fontys.nl::e7611a7e-558e-4601-84d8-1456c3709abd" providerId="AD" clId="Web-{BBAAD574-132E-45B2-BCC7-A13DF9E3F8B5}" dt="2022-03-10T13:19:36.404" v="57"/>
          <ac:picMkLst>
            <pc:docMk/>
            <pc:sldMk cId="3107826507" sldId="257"/>
            <ac:picMk id="4" creationId="{BD63922E-4CD6-4E6E-8D50-33E01A8D18A6}"/>
          </ac:picMkLst>
        </pc:picChg>
        <pc:picChg chg="add mod">
          <ac:chgData name="Caldera,Zonar Z." userId="S::424661@student.fontys.nl::e7611a7e-558e-4601-84d8-1456c3709abd" providerId="AD" clId="Web-{BBAAD574-132E-45B2-BCC7-A13DF9E3F8B5}" dt="2022-03-10T13:23:27.730" v="97" actId="14100"/>
          <ac:picMkLst>
            <pc:docMk/>
            <pc:sldMk cId="3107826507" sldId="257"/>
            <ac:picMk id="7" creationId="{052AAADC-C8D2-4D59-BEEB-9E311FE07C51}"/>
          </ac:picMkLst>
        </pc:picChg>
        <pc:cxnChg chg="del">
          <ac:chgData name="Caldera,Zonar Z." userId="S::424661@student.fontys.nl::e7611a7e-558e-4601-84d8-1456c3709abd" providerId="AD" clId="Web-{BBAAD574-132E-45B2-BCC7-A13DF9E3F8B5}" dt="2022-03-10T13:19:24.778" v="55"/>
          <ac:cxnSpMkLst>
            <pc:docMk/>
            <pc:sldMk cId="3107826507" sldId="257"/>
            <ac:cxnSpMk id="11" creationId="{D255B435-D9F3-4A31-B89E-36741390DB4B}"/>
          </ac:cxnSpMkLst>
        </pc:cxnChg>
        <pc:cxnChg chg="add del">
          <ac:chgData name="Caldera,Zonar Z." userId="S::424661@student.fontys.nl::e7611a7e-558e-4601-84d8-1456c3709abd" providerId="AD" clId="Web-{BBAAD574-132E-45B2-BCC7-A13DF9E3F8B5}" dt="2022-03-10T13:20:18.516" v="65"/>
          <ac:cxnSpMkLst>
            <pc:docMk/>
            <pc:sldMk cId="3107826507" sldId="257"/>
            <ac:cxnSpMk id="14" creationId="{D255B435-D9F3-4A31-B89E-36741390DB4B}"/>
          </ac:cxnSpMkLst>
        </pc:cxnChg>
        <pc:cxnChg chg="add">
          <ac:chgData name="Caldera,Zonar Z." userId="S::424661@student.fontys.nl::e7611a7e-558e-4601-84d8-1456c3709abd" providerId="AD" clId="Web-{BBAAD574-132E-45B2-BCC7-A13DF9E3F8B5}" dt="2022-03-10T13:20:18.516" v="65"/>
          <ac:cxnSpMkLst>
            <pc:docMk/>
            <pc:sldMk cId="3107826507" sldId="257"/>
            <ac:cxnSpMk id="21" creationId="{B6C33989-46ED-4C11-B79E-C724ADD45587}"/>
          </ac:cxnSpMkLst>
        </pc:cxnChg>
      </pc:sldChg>
      <pc:sldChg chg="modSp">
        <pc:chgData name="Caldera,Zonar Z." userId="S::424661@student.fontys.nl::e7611a7e-558e-4601-84d8-1456c3709abd" providerId="AD" clId="Web-{BBAAD574-132E-45B2-BCC7-A13DF9E3F8B5}" dt="2022-03-10T13:41:14.604" v="124" actId="14100"/>
        <pc:sldMkLst>
          <pc:docMk/>
          <pc:sldMk cId="809265122" sldId="258"/>
        </pc:sldMkLst>
        <pc:spChg chg="mod">
          <ac:chgData name="Caldera,Zonar Z." userId="S::424661@student.fontys.nl::e7611a7e-558e-4601-84d8-1456c3709abd" providerId="AD" clId="Web-{BBAAD574-132E-45B2-BCC7-A13DF9E3F8B5}" dt="2022-03-10T13:39:50.506" v="120" actId="20577"/>
          <ac:spMkLst>
            <pc:docMk/>
            <pc:sldMk cId="809265122" sldId="258"/>
            <ac:spMk id="2" creationId="{00000000-0000-0000-0000-000000000000}"/>
          </ac:spMkLst>
        </pc:spChg>
        <pc:spChg chg="mod">
          <ac:chgData name="Caldera,Zonar Z." userId="S::424661@student.fontys.nl::e7611a7e-558e-4601-84d8-1456c3709abd" providerId="AD" clId="Web-{BBAAD574-132E-45B2-BCC7-A13DF9E3F8B5}" dt="2022-03-10T13:41:14.604" v="124" actId="14100"/>
          <ac:spMkLst>
            <pc:docMk/>
            <pc:sldMk cId="809265122" sldId="258"/>
            <ac:spMk id="3" creationId="{00000000-0000-0000-0000-000000000000}"/>
          </ac:spMkLst>
        </pc:spChg>
      </pc:sldChg>
      <pc:sldChg chg="modSp add replId">
        <pc:chgData name="Caldera,Zonar Z." userId="S::424661@student.fontys.nl::e7611a7e-558e-4601-84d8-1456c3709abd" providerId="AD" clId="Web-{BBAAD574-132E-45B2-BCC7-A13DF9E3F8B5}" dt="2022-03-10T13:39:12.222" v="117" actId="20577"/>
        <pc:sldMkLst>
          <pc:docMk/>
          <pc:sldMk cId="3419586787" sldId="259"/>
        </pc:sldMkLst>
        <pc:spChg chg="mod">
          <ac:chgData name="Caldera,Zonar Z." userId="S::424661@student.fontys.nl::e7611a7e-558e-4601-84d8-1456c3709abd" providerId="AD" clId="Web-{BBAAD574-132E-45B2-BCC7-A13DF9E3F8B5}" dt="2022-03-10T13:39:12.222" v="117" actId="20577"/>
          <ac:spMkLst>
            <pc:docMk/>
            <pc:sldMk cId="3419586787" sldId="259"/>
            <ac:spMk id="3" creationId="{00000000-0000-0000-0000-000000000000}"/>
          </ac:spMkLst>
        </pc:spChg>
      </pc:sldChg>
    </pc:docChg>
  </pc:docChgLst>
  <pc:docChgLst>
    <pc:chgData name="Caldera,Zonar Z." userId="S::424661@student.fontys.nl::e7611a7e-558e-4601-84d8-1456c3709abd" providerId="AD" clId="Web-{12C80197-7F9E-B8E1-C04A-9EC88AD4BC47}"/>
    <pc:docChg chg="modSld">
      <pc:chgData name="Caldera,Zonar Z." userId="S::424661@student.fontys.nl::e7611a7e-558e-4601-84d8-1456c3709abd" providerId="AD" clId="Web-{12C80197-7F9E-B8E1-C04A-9EC88AD4BC47}" dt="2022-03-10T14:47:22.491" v="36" actId="1076"/>
      <pc:docMkLst>
        <pc:docMk/>
      </pc:docMkLst>
      <pc:sldChg chg="modSp">
        <pc:chgData name="Caldera,Zonar Z." userId="S::424661@student.fontys.nl::e7611a7e-558e-4601-84d8-1456c3709abd" providerId="AD" clId="Web-{12C80197-7F9E-B8E1-C04A-9EC88AD4BC47}" dt="2022-03-10T14:47:22.491" v="36" actId="1076"/>
        <pc:sldMkLst>
          <pc:docMk/>
          <pc:sldMk cId="809265122" sldId="258"/>
        </pc:sldMkLst>
        <pc:spChg chg="mod">
          <ac:chgData name="Caldera,Zonar Z." userId="S::424661@student.fontys.nl::e7611a7e-558e-4601-84d8-1456c3709abd" providerId="AD" clId="Web-{12C80197-7F9E-B8E1-C04A-9EC88AD4BC47}" dt="2022-03-10T14:47:22.491" v="36" actId="1076"/>
          <ac:spMkLst>
            <pc:docMk/>
            <pc:sldMk cId="809265122" sldId="258"/>
            <ac:spMk id="3" creationId="{00000000-0000-0000-0000-000000000000}"/>
          </ac:spMkLst>
        </pc:spChg>
      </pc:sldChg>
      <pc:sldChg chg="addSp delSp modSp">
        <pc:chgData name="Caldera,Zonar Z." userId="S::424661@student.fontys.nl::e7611a7e-558e-4601-84d8-1456c3709abd" providerId="AD" clId="Web-{12C80197-7F9E-B8E1-C04A-9EC88AD4BC47}" dt="2022-03-10T14:21:36.946" v="27" actId="14100"/>
        <pc:sldMkLst>
          <pc:docMk/>
          <pc:sldMk cId="1259385711" sldId="260"/>
        </pc:sldMkLst>
        <pc:spChg chg="mod">
          <ac:chgData name="Caldera,Zonar Z." userId="S::424661@student.fontys.nl::e7611a7e-558e-4601-84d8-1456c3709abd" providerId="AD" clId="Web-{12C80197-7F9E-B8E1-C04A-9EC88AD4BC47}" dt="2022-03-10T14:19:09.239" v="5" actId="20577"/>
          <ac:spMkLst>
            <pc:docMk/>
            <pc:sldMk cId="1259385711" sldId="260"/>
            <ac:spMk id="3" creationId="{00000000-0000-0000-0000-000000000000}"/>
          </ac:spMkLst>
        </pc:spChg>
        <pc:picChg chg="add mod">
          <ac:chgData name="Caldera,Zonar Z." userId="S::424661@student.fontys.nl::e7611a7e-558e-4601-84d8-1456c3709abd" providerId="AD" clId="Web-{12C80197-7F9E-B8E1-C04A-9EC88AD4BC47}" dt="2022-03-10T14:21:34.446" v="26" actId="14100"/>
          <ac:picMkLst>
            <pc:docMk/>
            <pc:sldMk cId="1259385711" sldId="260"/>
            <ac:picMk id="4" creationId="{1D08BCF3-1F6A-4612-8165-A8FE303A99AE}"/>
          </ac:picMkLst>
        </pc:picChg>
        <pc:picChg chg="add mod ord modCrop">
          <ac:chgData name="Caldera,Zonar Z." userId="S::424661@student.fontys.nl::e7611a7e-558e-4601-84d8-1456c3709abd" providerId="AD" clId="Web-{12C80197-7F9E-B8E1-C04A-9EC88AD4BC47}" dt="2022-03-10T14:21:36.946" v="27" actId="14100"/>
          <ac:picMkLst>
            <pc:docMk/>
            <pc:sldMk cId="1259385711" sldId="260"/>
            <ac:picMk id="5" creationId="{9F9EADF1-EC9C-434A-A12F-ADA253527AD0}"/>
          </ac:picMkLst>
        </pc:picChg>
        <pc:picChg chg="del">
          <ac:chgData name="Caldera,Zonar Z." userId="S::424661@student.fontys.nl::e7611a7e-558e-4601-84d8-1456c3709abd" providerId="AD" clId="Web-{12C80197-7F9E-B8E1-C04A-9EC88AD4BC47}" dt="2022-03-10T14:19:10.349" v="6"/>
          <ac:picMkLst>
            <pc:docMk/>
            <pc:sldMk cId="1259385711" sldId="260"/>
            <ac:picMk id="7" creationId="{052AAADC-C8D2-4D59-BEEB-9E311FE07C51}"/>
          </ac:picMkLst>
        </pc:picChg>
      </pc:sldChg>
    </pc:docChg>
  </pc:docChgLst>
  <pc:docChgLst>
    <pc:chgData name="Maarten Hormes" userId="1faad349-7106-47eb-bfb1-c5434e99234a" providerId="ADAL" clId="{5FEF91A4-5231-C542-8715-B8F3DF35578A}"/>
    <pc:docChg chg="undo custSel modSld">
      <pc:chgData name="Maarten Hormes" userId="1faad349-7106-47eb-bfb1-c5434e99234a" providerId="ADAL" clId="{5FEF91A4-5231-C542-8715-B8F3DF35578A}" dt="2022-03-11T08:28:36.896" v="159" actId="20577"/>
      <pc:docMkLst>
        <pc:docMk/>
      </pc:docMkLst>
      <pc:sldChg chg="modSp">
        <pc:chgData name="Maarten Hormes" userId="1faad349-7106-47eb-bfb1-c5434e99234a" providerId="ADAL" clId="{5FEF91A4-5231-C542-8715-B8F3DF35578A}" dt="2022-03-11T07:48:13.904" v="19" actId="20577"/>
        <pc:sldMkLst>
          <pc:docMk/>
          <pc:sldMk cId="809265122" sldId="258"/>
        </pc:sldMkLst>
        <pc:spChg chg="mod">
          <ac:chgData name="Maarten Hormes" userId="1faad349-7106-47eb-bfb1-c5434e99234a" providerId="ADAL" clId="{5FEF91A4-5231-C542-8715-B8F3DF35578A}" dt="2022-03-11T07:48:13.904" v="19" actId="20577"/>
          <ac:spMkLst>
            <pc:docMk/>
            <pc:sldMk cId="809265122" sldId="258"/>
            <ac:spMk id="3" creationId="{00000000-0000-0000-0000-000000000000}"/>
          </ac:spMkLst>
        </pc:spChg>
      </pc:sldChg>
      <pc:sldChg chg="modSp">
        <pc:chgData name="Maarten Hormes" userId="1faad349-7106-47eb-bfb1-c5434e99234a" providerId="ADAL" clId="{5FEF91A4-5231-C542-8715-B8F3DF35578A}" dt="2022-03-11T08:28:36.896" v="159" actId="20577"/>
        <pc:sldMkLst>
          <pc:docMk/>
          <pc:sldMk cId="1856020965" sldId="261"/>
        </pc:sldMkLst>
        <pc:spChg chg="mod">
          <ac:chgData name="Maarten Hormes" userId="1faad349-7106-47eb-bfb1-c5434e99234a" providerId="ADAL" clId="{5FEF91A4-5231-C542-8715-B8F3DF35578A}" dt="2022-03-11T08:28:36.896" v="159" actId="20577"/>
          <ac:spMkLst>
            <pc:docMk/>
            <pc:sldMk cId="1856020965" sldId="261"/>
            <ac:spMk id="3" creationId="{00000000-0000-0000-0000-000000000000}"/>
          </ac:spMkLst>
        </pc:spChg>
      </pc:sldChg>
    </pc:docChg>
  </pc:docChgLst>
  <pc:docChgLst>
    <pc:chgData name="Caldera,Zonar Z." userId="S::424661@student.fontys.nl::e7611a7e-558e-4601-84d8-1456c3709abd" providerId="AD" clId="Web-{63E69117-FAE6-4E01-8346-69E0A9D58441}"/>
    <pc:docChg chg="addSld modSld">
      <pc:chgData name="Caldera,Zonar Z." userId="S::424661@student.fontys.nl::e7611a7e-558e-4601-84d8-1456c3709abd" providerId="AD" clId="Web-{63E69117-FAE6-4E01-8346-69E0A9D58441}" dt="2022-03-10T19:04:25.662" v="118" actId="1076"/>
      <pc:docMkLst>
        <pc:docMk/>
      </pc:docMkLst>
      <pc:sldChg chg="addSp modSp addAnim">
        <pc:chgData name="Caldera,Zonar Z." userId="S::424661@student.fontys.nl::e7611a7e-558e-4601-84d8-1456c3709abd" providerId="AD" clId="Web-{63E69117-FAE6-4E01-8346-69E0A9D58441}" dt="2022-03-10T19:04:25.662" v="118" actId="1076"/>
        <pc:sldMkLst>
          <pc:docMk/>
          <pc:sldMk cId="109857222" sldId="256"/>
        </pc:sldMkLst>
        <pc:spChg chg="add mod">
          <ac:chgData name="Caldera,Zonar Z." userId="S::424661@student.fontys.nl::e7611a7e-558e-4601-84d8-1456c3709abd" providerId="AD" clId="Web-{63E69117-FAE6-4E01-8346-69E0A9D58441}" dt="2022-03-10T19:04:25.662" v="118" actId="1076"/>
          <ac:spMkLst>
            <pc:docMk/>
            <pc:sldMk cId="109857222" sldId="256"/>
            <ac:spMk id="2" creationId="{4AF4F136-FA55-4882-B070-DF639A971DFC}"/>
          </ac:spMkLst>
        </pc:spChg>
        <pc:spChg chg="mod">
          <ac:chgData name="Caldera,Zonar Z." userId="S::424661@student.fontys.nl::e7611a7e-558e-4601-84d8-1456c3709abd" providerId="AD" clId="Web-{63E69117-FAE6-4E01-8346-69E0A9D58441}" dt="2022-03-10T19:03:00.738" v="84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Caldera,Zonar Z." userId="S::424661@student.fontys.nl::e7611a7e-558e-4601-84d8-1456c3709abd" providerId="AD" clId="Web-{63E69117-FAE6-4E01-8346-69E0A9D58441}" dt="2022-03-10T19:01:19.157" v="52" actId="1076"/>
        <pc:sldMkLst>
          <pc:docMk/>
          <pc:sldMk cId="809265122" sldId="258"/>
        </pc:sldMkLst>
        <pc:spChg chg="mod">
          <ac:chgData name="Caldera,Zonar Z." userId="S::424661@student.fontys.nl::e7611a7e-558e-4601-84d8-1456c3709abd" providerId="AD" clId="Web-{63E69117-FAE6-4E01-8346-69E0A9D58441}" dt="2022-03-10T18:54:00.989" v="16" actId="20577"/>
          <ac:spMkLst>
            <pc:docMk/>
            <pc:sldMk cId="809265122" sldId="258"/>
            <ac:spMk id="3" creationId="{00000000-0000-0000-0000-000000000000}"/>
          </ac:spMkLst>
        </pc:spChg>
        <pc:picChg chg="del">
          <ac:chgData name="Caldera,Zonar Z." userId="S::424661@student.fontys.nl::e7611a7e-558e-4601-84d8-1456c3709abd" providerId="AD" clId="Web-{63E69117-FAE6-4E01-8346-69E0A9D58441}" dt="2022-03-10T18:58:38.184" v="33"/>
          <ac:picMkLst>
            <pc:docMk/>
            <pc:sldMk cId="809265122" sldId="258"/>
            <ac:picMk id="4" creationId="{BD63922E-4CD6-4E6E-8D50-33E01A8D18A6}"/>
          </ac:picMkLst>
        </pc:picChg>
        <pc:picChg chg="add del mod">
          <ac:chgData name="Caldera,Zonar Z." userId="S::424661@student.fontys.nl::e7611a7e-558e-4601-84d8-1456c3709abd" providerId="AD" clId="Web-{63E69117-FAE6-4E01-8346-69E0A9D58441}" dt="2022-03-10T18:58:50.295" v="37"/>
          <ac:picMkLst>
            <pc:docMk/>
            <pc:sldMk cId="809265122" sldId="258"/>
            <ac:picMk id="5" creationId="{AE4F0D53-AEBE-4C17-BC00-1BC0A8979F82}"/>
          </ac:picMkLst>
        </pc:picChg>
        <pc:picChg chg="add mod modCrop">
          <ac:chgData name="Caldera,Zonar Z." userId="S::424661@student.fontys.nl::e7611a7e-558e-4601-84d8-1456c3709abd" providerId="AD" clId="Web-{63E69117-FAE6-4E01-8346-69E0A9D58441}" dt="2022-03-10T19:01:19.157" v="52" actId="1076"/>
          <ac:picMkLst>
            <pc:docMk/>
            <pc:sldMk cId="809265122" sldId="258"/>
            <ac:picMk id="6" creationId="{1FD01026-152C-417C-B70B-5957DF383B02}"/>
          </ac:picMkLst>
        </pc:picChg>
      </pc:sldChg>
      <pc:sldChg chg="addSp delSp modSp">
        <pc:chgData name="Caldera,Zonar Z." userId="S::424661@student.fontys.nl::e7611a7e-558e-4601-84d8-1456c3709abd" providerId="AD" clId="Web-{63E69117-FAE6-4E01-8346-69E0A9D58441}" dt="2022-03-10T18:55:22.710" v="32" actId="1076"/>
        <pc:sldMkLst>
          <pc:docMk/>
          <pc:sldMk cId="1856020965" sldId="261"/>
        </pc:sldMkLst>
        <pc:picChg chg="del">
          <ac:chgData name="Caldera,Zonar Z." userId="S::424661@student.fontys.nl::e7611a7e-558e-4601-84d8-1456c3709abd" providerId="AD" clId="Web-{63E69117-FAE6-4E01-8346-69E0A9D58441}" dt="2022-03-10T18:54:12.708" v="18"/>
          <ac:picMkLst>
            <pc:docMk/>
            <pc:sldMk cId="1856020965" sldId="261"/>
            <ac:picMk id="4" creationId="{BD63922E-4CD6-4E6E-8D50-33E01A8D18A6}"/>
          </ac:picMkLst>
        </pc:picChg>
        <pc:picChg chg="add mod modCrop">
          <ac:chgData name="Caldera,Zonar Z." userId="S::424661@student.fontys.nl::e7611a7e-558e-4601-84d8-1456c3709abd" providerId="AD" clId="Web-{63E69117-FAE6-4E01-8346-69E0A9D58441}" dt="2022-03-10T18:55:22.710" v="32" actId="1076"/>
          <ac:picMkLst>
            <pc:docMk/>
            <pc:sldMk cId="1856020965" sldId="261"/>
            <ac:picMk id="5" creationId="{277515CE-8936-43A9-BB17-7DBD405E76A2}"/>
          </ac:picMkLst>
        </pc:picChg>
      </pc:sldChg>
      <pc:sldChg chg="addSp delSp modSp new mod setBg">
        <pc:chgData name="Caldera,Zonar Z." userId="S::424661@student.fontys.nl::e7611a7e-558e-4601-84d8-1456c3709abd" providerId="AD" clId="Web-{63E69117-FAE6-4E01-8346-69E0A9D58441}" dt="2022-03-10T19:02:39.940" v="83"/>
        <pc:sldMkLst>
          <pc:docMk/>
          <pc:sldMk cId="629556097" sldId="262"/>
        </pc:sldMkLst>
        <pc:spChg chg="mod">
          <ac:chgData name="Caldera,Zonar Z." userId="S::424661@student.fontys.nl::e7611a7e-558e-4601-84d8-1456c3709abd" providerId="AD" clId="Web-{63E69117-FAE6-4E01-8346-69E0A9D58441}" dt="2022-03-10T19:02:39.940" v="83"/>
          <ac:spMkLst>
            <pc:docMk/>
            <pc:sldMk cId="629556097" sldId="262"/>
            <ac:spMk id="2" creationId="{384D82A5-2C5D-40B9-9C5C-2157F31081D4}"/>
          </ac:spMkLst>
        </pc:spChg>
        <pc:spChg chg="del mod">
          <ac:chgData name="Caldera,Zonar Z." userId="S::424661@student.fontys.nl::e7611a7e-558e-4601-84d8-1456c3709abd" providerId="AD" clId="Web-{63E69117-FAE6-4E01-8346-69E0A9D58441}" dt="2022-03-10T19:02:39.940" v="83"/>
          <ac:spMkLst>
            <pc:docMk/>
            <pc:sldMk cId="629556097" sldId="262"/>
            <ac:spMk id="3" creationId="{FE565025-8917-4B33-9597-72058FB74CA5}"/>
          </ac:spMkLst>
        </pc:spChg>
        <pc:spChg chg="add del">
          <ac:chgData name="Caldera,Zonar Z." userId="S::424661@student.fontys.nl::e7611a7e-558e-4601-84d8-1456c3709abd" providerId="AD" clId="Web-{63E69117-FAE6-4E01-8346-69E0A9D58441}" dt="2022-03-10T19:02:34.034" v="80"/>
          <ac:spMkLst>
            <pc:docMk/>
            <pc:sldMk cId="629556097" sldId="262"/>
            <ac:spMk id="8" creationId="{94ECF803-D252-4700-A23E-171E6617602D}"/>
          </ac:spMkLst>
        </pc:spChg>
        <pc:spChg chg="add">
          <ac:chgData name="Caldera,Zonar Z." userId="S::424661@student.fontys.nl::e7611a7e-558e-4601-84d8-1456c3709abd" providerId="AD" clId="Web-{63E69117-FAE6-4E01-8346-69E0A9D58441}" dt="2022-03-10T19:02:39.940" v="83"/>
          <ac:spMkLst>
            <pc:docMk/>
            <pc:sldMk cId="629556097" sldId="262"/>
            <ac:spMk id="11" creationId="{F2E5B6AE-5EFE-45F0-A2AE-ED771CA3D7DD}"/>
          </ac:spMkLst>
        </pc:spChg>
        <pc:spChg chg="add del">
          <ac:chgData name="Caldera,Zonar Z." userId="S::424661@student.fontys.nl::e7611a7e-558e-4601-84d8-1456c3709abd" providerId="AD" clId="Web-{63E69117-FAE6-4E01-8346-69E0A9D58441}" dt="2022-03-10T19:02:39.924" v="82"/>
          <ac:spMkLst>
            <pc:docMk/>
            <pc:sldMk cId="629556097" sldId="262"/>
            <ac:spMk id="12" creationId="{94ECF803-D252-4700-A23E-171E6617602D}"/>
          </ac:spMkLst>
        </pc:spChg>
        <pc:spChg chg="add">
          <ac:chgData name="Caldera,Zonar Z." userId="S::424661@student.fontys.nl::e7611a7e-558e-4601-84d8-1456c3709abd" providerId="AD" clId="Web-{63E69117-FAE6-4E01-8346-69E0A9D58441}" dt="2022-03-10T19:02:39.940" v="83"/>
          <ac:spMkLst>
            <pc:docMk/>
            <pc:sldMk cId="629556097" sldId="262"/>
            <ac:spMk id="16" creationId="{54B995A6-4802-435A-B06E-30007550573C}"/>
          </ac:spMkLst>
        </pc:spChg>
        <pc:picChg chg="add">
          <ac:chgData name="Caldera,Zonar Z." userId="S::424661@student.fontys.nl::e7611a7e-558e-4601-84d8-1456c3709abd" providerId="AD" clId="Web-{63E69117-FAE6-4E01-8346-69E0A9D58441}" dt="2022-03-10T19:02:39.940" v="83"/>
          <ac:picMkLst>
            <pc:docMk/>
            <pc:sldMk cId="629556097" sldId="262"/>
            <ac:picMk id="5" creationId="{D2E84B8A-C034-4BB4-AAD7-E4B92A22A3A4}"/>
          </ac:picMkLst>
        </pc:picChg>
        <pc:cxnChg chg="add">
          <ac:chgData name="Caldera,Zonar Z." userId="S::424661@student.fontys.nl::e7611a7e-558e-4601-84d8-1456c3709abd" providerId="AD" clId="Web-{63E69117-FAE6-4E01-8346-69E0A9D58441}" dt="2022-03-10T19:02:39.940" v="83"/>
          <ac:cxnSpMkLst>
            <pc:docMk/>
            <pc:sldMk cId="629556097" sldId="262"/>
            <ac:cxnSpMk id="9" creationId="{C66CC717-08C5-4F3E-B8AA-BA93C8755982}"/>
          </ac:cxnSpMkLst>
        </pc:cxnChg>
        <pc:cxnChg chg="add del">
          <ac:chgData name="Caldera,Zonar Z." userId="S::424661@student.fontys.nl::e7611a7e-558e-4601-84d8-1456c3709abd" providerId="AD" clId="Web-{63E69117-FAE6-4E01-8346-69E0A9D58441}" dt="2022-03-10T19:02:34.034" v="80"/>
          <ac:cxnSpMkLst>
            <pc:docMk/>
            <pc:sldMk cId="629556097" sldId="262"/>
            <ac:cxnSpMk id="10" creationId="{6056C755-5D84-4773-863C-7605ACE6356C}"/>
          </ac:cxnSpMkLst>
        </pc:cxnChg>
        <pc:cxnChg chg="add del">
          <ac:chgData name="Caldera,Zonar Z." userId="S::424661@student.fontys.nl::e7611a7e-558e-4601-84d8-1456c3709abd" providerId="AD" clId="Web-{63E69117-FAE6-4E01-8346-69E0A9D58441}" dt="2022-03-10T19:02:39.924" v="82"/>
          <ac:cxnSpMkLst>
            <pc:docMk/>
            <pc:sldMk cId="629556097" sldId="262"/>
            <ac:cxnSpMk id="13" creationId="{867E0F8D-CD95-42E8-B49E-DFFDB4AF11F0}"/>
          </ac:cxnSpMkLst>
        </pc:cxnChg>
        <pc:cxnChg chg="add">
          <ac:chgData name="Caldera,Zonar Z." userId="S::424661@student.fontys.nl::e7611a7e-558e-4601-84d8-1456c3709abd" providerId="AD" clId="Web-{63E69117-FAE6-4E01-8346-69E0A9D58441}" dt="2022-03-10T19:02:39.940" v="83"/>
          <ac:cxnSpMkLst>
            <pc:docMk/>
            <pc:sldMk cId="629556097" sldId="262"/>
            <ac:cxnSpMk id="15" creationId="{D255B435-D9F3-4A31-B89E-36741390DB4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Friday, March 11,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8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Friday, March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49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Friday, March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8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Friday, March 11,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4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Friday, March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47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Friday, March 11,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8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Friday, March 11,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Friday, March 11,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3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Friday, March 11,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Friday, March 11,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4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Friday, March 11,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9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Friday, March 11,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60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AB04F88-BAEC-44B9-9383-3A4FEDDC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4" b="21863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54B995A6-4802-435A-B06E-30007550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311901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671" y="1680882"/>
            <a:ext cx="5432044" cy="2955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5000">
                <a:ea typeface="+mn-lt"/>
                <a:cs typeface="+mn-lt"/>
              </a:rPr>
              <a:t>“Technology is a useful servant but a dangerous master.”</a:t>
            </a:r>
            <a:endParaRPr lang="en-US" sz="5000"/>
          </a:p>
        </p:txBody>
      </p:sp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2">
            <a:extLst>
              <a:ext uri="{FF2B5EF4-FFF2-40B4-BE49-F238E27FC236}">
                <a16:creationId xmlns:a16="http://schemas.microsoft.com/office/drawing/2014/main" id="{4AF4F136-FA55-4882-B070-DF639A971DFC}"/>
              </a:ext>
            </a:extLst>
          </p:cNvPr>
          <p:cNvSpPr txBox="1">
            <a:spLocks/>
          </p:cNvSpPr>
          <p:nvPr/>
        </p:nvSpPr>
        <p:spPr>
          <a:xfrm>
            <a:off x="272714" y="5202091"/>
            <a:ext cx="5432044" cy="2955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alibri Light" panose="020F0302020204030204" pitchFamily="34" charset="0"/>
              <a:buNone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20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16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16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600">
                <a:ea typeface="+mn-lt"/>
                <a:cs typeface="+mn-lt"/>
              </a:rPr>
              <a:t>Creative Technology 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Semester 4</a:t>
            </a:r>
            <a:endParaRPr lang="en-US"/>
          </a:p>
          <a:p>
            <a:pPr algn="ctr">
              <a:lnSpc>
                <a:spcPct val="110000"/>
              </a:lnSpc>
            </a:pPr>
            <a:r>
              <a:rPr lang="en-US" sz="1600">
                <a:solidFill>
                  <a:srgbClr val="F2F3F0">
                    <a:alpha val="55000"/>
                  </a:srgbClr>
                </a:solidFill>
              </a:rPr>
              <a:t>Maarten Hormes &amp; Zonar Caldera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055" y="655200"/>
            <a:ext cx="5432045" cy="1969200"/>
          </a:xfrm>
        </p:spPr>
        <p:txBody>
          <a:bodyPr anchor="b">
            <a:normAutofit/>
          </a:bodyPr>
          <a:lstStyle/>
          <a:p>
            <a:r>
              <a:rPr lang="en-US" sz="9600">
                <a:cs typeface="Calibri Light"/>
              </a:rPr>
              <a:t>Vision</a:t>
            </a:r>
            <a:endParaRPr lang="en-US" sz="9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055" y="2624400"/>
            <a:ext cx="5422974" cy="387981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sz="6400">
                <a:ea typeface="+mn-lt"/>
                <a:cs typeface="+mn-lt"/>
              </a:rPr>
              <a:t>An </a:t>
            </a:r>
            <a:r>
              <a:rPr lang="en-US" sz="6400" b="1">
                <a:ea typeface="+mn-lt"/>
                <a:cs typeface="+mn-lt"/>
              </a:rPr>
              <a:t>environment</a:t>
            </a:r>
            <a:r>
              <a:rPr lang="en-US" sz="6400">
                <a:ea typeface="+mn-lt"/>
                <a:cs typeface="+mn-lt"/>
              </a:rPr>
              <a:t> that gives </a:t>
            </a:r>
            <a:r>
              <a:rPr lang="en-US" sz="6400" b="1">
                <a:ea typeface="+mn-lt"/>
                <a:cs typeface="+mn-lt"/>
              </a:rPr>
              <a:t>freedom </a:t>
            </a:r>
            <a:r>
              <a:rPr lang="en-US" sz="6400">
                <a:ea typeface="+mn-lt"/>
                <a:cs typeface="+mn-lt"/>
              </a:rPr>
              <a:t>and </a:t>
            </a:r>
            <a:r>
              <a:rPr lang="en-US" sz="6400" b="1">
                <a:ea typeface="+mn-lt"/>
                <a:cs typeface="+mn-lt"/>
              </a:rPr>
              <a:t>independence</a:t>
            </a:r>
            <a:r>
              <a:rPr lang="en-US" sz="6400">
                <a:ea typeface="+mn-lt"/>
                <a:cs typeface="+mn-lt"/>
              </a:rPr>
              <a:t> to people with </a:t>
            </a:r>
            <a:r>
              <a:rPr lang="en-US" sz="6400" b="1">
                <a:ea typeface="+mn-lt"/>
                <a:cs typeface="+mn-lt"/>
              </a:rPr>
              <a:t>severe disabilities</a:t>
            </a:r>
            <a:r>
              <a:rPr lang="en-US" sz="6400">
                <a:ea typeface="+mn-lt"/>
                <a:cs typeface="+mn-lt"/>
              </a:rPr>
              <a:t> or </a:t>
            </a:r>
            <a:r>
              <a:rPr lang="en-US" sz="6400" b="1">
                <a:ea typeface="+mn-lt"/>
                <a:cs typeface="+mn-lt"/>
              </a:rPr>
              <a:t>low mobility</a:t>
            </a:r>
            <a:r>
              <a:rPr lang="en-US" sz="6400">
                <a:ea typeface="+mn-lt"/>
                <a:cs typeface="+mn-lt"/>
              </a:rPr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2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8E6D8FE9-F896-4313-A786-94691760B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2" t="52" b="-52"/>
          <a:stretch/>
        </p:blipFill>
        <p:spPr>
          <a:xfrm>
            <a:off x="5890215" y="-357"/>
            <a:ext cx="6976037" cy="68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8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E86CE64-85EA-4BCA-945E-313D48477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1120" y="2096559"/>
            <a:ext cx="3229145" cy="1278889"/>
          </a:xfrm>
        </p:spPr>
        <p:txBody>
          <a:bodyPr>
            <a:normAutofit fontScale="90000"/>
          </a:bodyPr>
          <a:lstStyle/>
          <a:p>
            <a:r>
              <a:rPr lang="en-US" sz="9600">
                <a:latin typeface="Bell MT"/>
                <a:cs typeface="Calibri Light"/>
              </a:rPr>
              <a:t>Tagline</a:t>
            </a:r>
            <a:endParaRPr lang="en-US" sz="9600">
              <a:latin typeface="Bell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91119" y="3038354"/>
            <a:ext cx="11292840" cy="201455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10000"/>
              </a:lnSpc>
            </a:pPr>
            <a:endParaRPr lang="en-US" sz="3500">
              <a:solidFill>
                <a:srgbClr val="F2F3F0">
                  <a:alpha val="55000"/>
                </a:srgb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500"/>
              <a:t>Everyone deserves more </a:t>
            </a:r>
          </a:p>
          <a:p>
            <a:pPr>
              <a:lnSpc>
                <a:spcPct val="110000"/>
              </a:lnSpc>
            </a:pPr>
            <a:r>
              <a:rPr lang="en-US" sz="3500" b="1"/>
              <a:t>Freedom </a:t>
            </a:r>
            <a:r>
              <a:rPr lang="en-US" sz="3500"/>
              <a:t>and </a:t>
            </a:r>
            <a:r>
              <a:rPr lang="en-US" sz="3500" b="1"/>
              <a:t>independence</a:t>
            </a:r>
            <a:r>
              <a:rPr lang="en-US" sz="3500"/>
              <a:t>.</a:t>
            </a:r>
            <a:endParaRPr lang="en-US" sz="3500">
              <a:solidFill>
                <a:srgbClr val="F2F3F0">
                  <a:alpha val="55000"/>
                </a:srgb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C33989-46ED-4C11-B79E-C724ADD45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052AAADC-C8D2-4D59-BEEB-9E311FE0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74" y="1930"/>
            <a:ext cx="4565937" cy="68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2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055" y="655200"/>
            <a:ext cx="5432045" cy="1969200"/>
          </a:xfrm>
        </p:spPr>
        <p:txBody>
          <a:bodyPr anchor="b">
            <a:normAutofit/>
          </a:bodyPr>
          <a:lstStyle/>
          <a:p>
            <a:r>
              <a:rPr lang="en-US" sz="9600">
                <a:cs typeface="Calibri Light"/>
              </a:rPr>
              <a:t>Concept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055" y="1746654"/>
            <a:ext cx="5422400" cy="420420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sz="6400">
              <a:solidFill>
                <a:srgbClr val="F2F3F0">
                  <a:alpha val="55000"/>
                </a:srgbClr>
              </a:solidFill>
            </a:endParaRPr>
          </a:p>
          <a:p>
            <a:r>
              <a:rPr lang="nl-NL" b="1">
                <a:ea typeface="+mn-lt"/>
                <a:cs typeface="+mn-lt"/>
              </a:rPr>
              <a:t>(</a:t>
            </a:r>
            <a:r>
              <a:rPr lang="en-US" b="1">
                <a:ea typeface="+mn-lt"/>
                <a:cs typeface="+mn-lt"/>
              </a:rPr>
              <a:t>Eye </a:t>
            </a:r>
            <a:r>
              <a:rPr lang="nl-NL" b="1">
                <a:ea typeface="+mn-lt"/>
                <a:cs typeface="+mn-lt"/>
              </a:rPr>
              <a:t>tracking)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nl-NL" b="1">
                <a:ea typeface="+mn-lt"/>
                <a:cs typeface="+mn-lt"/>
              </a:rPr>
              <a:t>S</a:t>
            </a:r>
            <a:r>
              <a:rPr lang="en-US" b="1">
                <a:ea typeface="+mn-lt"/>
                <a:cs typeface="+mn-lt"/>
              </a:rPr>
              <a:t>oftware</a:t>
            </a:r>
            <a:r>
              <a:rPr lang="en-US">
                <a:ea typeface="+mn-lt"/>
                <a:cs typeface="+mn-lt"/>
              </a:rPr>
              <a:t> that gives people with </a:t>
            </a:r>
            <a:r>
              <a:rPr lang="en-US" b="1">
                <a:ea typeface="+mn-lt"/>
                <a:cs typeface="+mn-lt"/>
              </a:rPr>
              <a:t>severe disabilities</a:t>
            </a:r>
            <a:r>
              <a:rPr lang="en-US">
                <a:ea typeface="+mn-lt"/>
                <a:cs typeface="+mn-lt"/>
              </a:rPr>
              <a:t> and low mobility back some </a:t>
            </a:r>
            <a:r>
              <a:rPr lang="en-US" b="1">
                <a:ea typeface="+mn-lt"/>
                <a:cs typeface="+mn-lt"/>
              </a:rPr>
              <a:t>independence</a:t>
            </a:r>
            <a:r>
              <a:rPr lang="en-US">
                <a:ea typeface="+mn-lt"/>
                <a:cs typeface="+mn-lt"/>
              </a:rPr>
              <a:t> </a:t>
            </a:r>
            <a:r>
              <a:rPr lang="nl-NL">
                <a:ea typeface="+mn-lt"/>
                <a:cs typeface="+mn-lt"/>
              </a:rPr>
              <a:t>by making it possible to control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ea typeface="+mn-lt"/>
                <a:cs typeface="+mn-lt"/>
              </a:rPr>
              <a:t>home automation</a:t>
            </a:r>
            <a:r>
              <a:rPr lang="nl-NL">
                <a:ea typeface="+mn-lt"/>
                <a:cs typeface="+mn-lt"/>
              </a:rPr>
              <a:t> devices (turning on lights, opening doors, controlling heating) with their eyes or face gestures.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2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277515CE-8936-43A9-BB17-7DBD405E7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1" r="31225" b="-154"/>
          <a:stretch/>
        </p:blipFill>
        <p:spPr>
          <a:xfrm>
            <a:off x="6217511" y="787"/>
            <a:ext cx="5989399" cy="686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E86CE64-85EA-4BCA-945E-313D48477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1120" y="1112309"/>
            <a:ext cx="3229145" cy="1278889"/>
          </a:xfrm>
        </p:spPr>
        <p:txBody>
          <a:bodyPr>
            <a:normAutofit fontScale="90000"/>
          </a:bodyPr>
          <a:lstStyle/>
          <a:p>
            <a:r>
              <a:rPr lang="en-US" sz="9600">
                <a:latin typeface="Bell MT"/>
                <a:cs typeface="Calibri Light"/>
              </a:rPr>
              <a:t>Input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9681" y="2863730"/>
            <a:ext cx="6148206" cy="2830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10000"/>
              </a:lnSpc>
              <a:buFont typeface="Arial" panose="020F0302020204030204" pitchFamily="34" charset="0"/>
              <a:buChar char="•"/>
            </a:pPr>
            <a:r>
              <a:rPr lang="en-US" sz="3500">
                <a:solidFill>
                  <a:srgbClr val="F2F3F0">
                    <a:alpha val="55000"/>
                  </a:srgbClr>
                </a:solidFill>
              </a:rPr>
              <a:t>Eye tracking/Face Tracking - Kinect or cameras</a:t>
            </a:r>
          </a:p>
          <a:p>
            <a:pPr marL="457200" indent="-457200">
              <a:lnSpc>
                <a:spcPct val="110000"/>
              </a:lnSpc>
              <a:buFont typeface="Arial" panose="020F0302020204030204" pitchFamily="34" charset="0"/>
              <a:buChar char="•"/>
            </a:pPr>
            <a:r>
              <a:rPr lang="en-US" sz="3500">
                <a:solidFill>
                  <a:srgbClr val="F2F3F0">
                    <a:alpha val="55000"/>
                  </a:srgbClr>
                </a:solidFill>
              </a:rPr>
              <a:t>Neural Headset – </a:t>
            </a:r>
            <a:r>
              <a:rPr lang="en-US" sz="3500" err="1">
                <a:solidFill>
                  <a:srgbClr val="F2F3F0">
                    <a:alpha val="55000"/>
                  </a:srgbClr>
                </a:solidFill>
              </a:rPr>
              <a:t>NextMind</a:t>
            </a:r>
          </a:p>
          <a:p>
            <a:pPr marL="457200" indent="-457200">
              <a:lnSpc>
                <a:spcPct val="110000"/>
              </a:lnSpc>
              <a:buFont typeface="Arial" panose="020F0302020204030204" pitchFamily="34" charset="0"/>
              <a:buChar char="•"/>
            </a:pPr>
            <a:endParaRPr lang="en-US" sz="3500">
              <a:solidFill>
                <a:srgbClr val="F2F3F0">
                  <a:alpha val="55000"/>
                </a:srgbClr>
              </a:solidFill>
            </a:endParaRPr>
          </a:p>
          <a:p>
            <a:pPr marL="457200" indent="-457200">
              <a:lnSpc>
                <a:spcPct val="110000"/>
              </a:lnSpc>
              <a:buFont typeface="Arial" panose="020F0302020204030204" pitchFamily="34" charset="0"/>
              <a:buChar char="•"/>
            </a:pPr>
            <a:endParaRPr lang="en-US" sz="3500">
              <a:solidFill>
                <a:srgbClr val="F2F3F0">
                  <a:alpha val="55000"/>
                </a:srgb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C33989-46ED-4C11-B79E-C724ADD45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9F9EADF1-EC9C-434A-A12F-ADA253527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16" b="-292"/>
          <a:stretch/>
        </p:blipFill>
        <p:spPr>
          <a:xfrm>
            <a:off x="-1930" y="420"/>
            <a:ext cx="3796875" cy="368412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08BCF3-1F6A-4612-8165-A8FE303A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" y="3107625"/>
            <a:ext cx="3789503" cy="37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8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055" y="655200"/>
            <a:ext cx="5432045" cy="1969200"/>
          </a:xfrm>
        </p:spPr>
        <p:txBody>
          <a:bodyPr anchor="b">
            <a:normAutofit/>
          </a:bodyPr>
          <a:lstStyle/>
          <a:p>
            <a:r>
              <a:rPr lang="en-US" sz="9600">
                <a:cs typeface="Calibri Light"/>
              </a:rPr>
              <a:t>Output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701" y="2620153"/>
            <a:ext cx="5422400" cy="4204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F0302020204030204" pitchFamily="34" charset="0"/>
              <a:buChar char="•"/>
            </a:pPr>
            <a:r>
              <a:rPr lang="en-US">
                <a:solidFill>
                  <a:srgbClr val="F2F3F0">
                    <a:alpha val="55000"/>
                  </a:srgbClr>
                </a:solidFill>
              </a:rPr>
              <a:t>Home automation</a:t>
            </a:r>
          </a:p>
          <a:p>
            <a:pPr marL="342900" indent="-342900">
              <a:buFont typeface="Arial" panose="020F0302020204030204" pitchFamily="34" charset="0"/>
              <a:buChar char="•"/>
            </a:pPr>
            <a:r>
              <a:rPr lang="en-US">
                <a:solidFill>
                  <a:srgbClr val="F2F3F0">
                    <a:alpha val="55000"/>
                  </a:srgbClr>
                </a:solidFill>
              </a:rPr>
              <a:t>Micro Controller</a:t>
            </a:r>
            <a:endParaRPr lang="nl-NL">
              <a:solidFill>
                <a:srgbClr val="F2F3F0">
                  <a:alpha val="55000"/>
                </a:srgbClr>
              </a:solidFill>
            </a:endParaRPr>
          </a:p>
          <a:p>
            <a:pPr marL="342900" indent="-342900">
              <a:buFont typeface="Arial" panose="020F0302020204030204" pitchFamily="34" charset="0"/>
              <a:buChar char="•"/>
            </a:pPr>
            <a:r>
              <a:rPr lang="nl-NL">
                <a:solidFill>
                  <a:srgbClr val="F2F3F0">
                    <a:alpha val="55000"/>
                  </a:srgbClr>
                </a:solidFill>
              </a:rPr>
              <a:t>Research target group</a:t>
            </a:r>
            <a:endParaRPr lang="en-US">
              <a:solidFill>
                <a:srgbClr val="F2F3F0">
                  <a:alpha val="55000"/>
                </a:srgbClr>
              </a:solidFill>
            </a:endParaRPr>
          </a:p>
          <a:p>
            <a:pPr marL="342900" indent="-342900">
              <a:buFont typeface="Arial" panose="020F0302020204030204" pitchFamily="34" charset="0"/>
              <a:buChar char="•"/>
            </a:pPr>
            <a:endParaRPr lang="en-US">
              <a:solidFill>
                <a:srgbClr val="F2F3F0">
                  <a:alpha val="55000"/>
                </a:srgbClr>
              </a:solidFill>
            </a:endParaRPr>
          </a:p>
          <a:p>
            <a:pPr marL="342900" indent="-342900">
              <a:buFont typeface="Arial" panose="020F0302020204030204" pitchFamily="34" charset="0"/>
              <a:buChar char="•"/>
            </a:pPr>
            <a:endParaRPr lang="en-US">
              <a:solidFill>
                <a:srgbClr val="F2F3F0">
                  <a:alpha val="5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2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1FD01026-152C-417C-B70B-5957DF383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35" b="-126"/>
          <a:stretch/>
        </p:blipFill>
        <p:spPr>
          <a:xfrm>
            <a:off x="5064212" y="774"/>
            <a:ext cx="7142727" cy="686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hands applauding">
            <a:extLst>
              <a:ext uri="{FF2B5EF4-FFF2-40B4-BE49-F238E27FC236}">
                <a16:creationId xmlns:a16="http://schemas.microsoft.com/office/drawing/2014/main" id="{D2E84B8A-C034-4BB4-AAD7-E4B92A22A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26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54B995A6-4802-435A-B06E-30007550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311901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D82A5-2C5D-40B9-9C5C-2157F310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55200"/>
            <a:ext cx="5432044" cy="19692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500"/>
              <a:t>Thank you for listening</a:t>
            </a:r>
            <a:br>
              <a:rPr lang="en-US" sz="4500"/>
            </a:br>
            <a:endParaRPr lang="en-US" sz="45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556097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RegularSeedLeftStep">
      <a:dk1>
        <a:srgbClr val="000000"/>
      </a:dk1>
      <a:lt1>
        <a:srgbClr val="FFFFFF"/>
      </a:lt1>
      <a:dk2>
        <a:srgbClr val="1C2F31"/>
      </a:dk2>
      <a:lt2>
        <a:srgbClr val="F2F3F0"/>
      </a:lt2>
      <a:accent1>
        <a:srgbClr val="8A4DC3"/>
      </a:accent1>
      <a:accent2>
        <a:srgbClr val="5449B7"/>
      </a:accent2>
      <a:accent3>
        <a:srgbClr val="4D72C3"/>
      </a:accent3>
      <a:accent4>
        <a:srgbClr val="3B92B1"/>
      </a:accent4>
      <a:accent5>
        <a:srgbClr val="4BBFAE"/>
      </a:accent5>
      <a:accent6>
        <a:srgbClr val="3BB16E"/>
      </a:accent6>
      <a:hlink>
        <a:srgbClr val="649933"/>
      </a:hlink>
      <a:folHlink>
        <a:srgbClr val="7F7F7F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62554A0699CC4DBE9BF7F40576C256" ma:contentTypeVersion="2" ma:contentTypeDescription="Create a new document." ma:contentTypeScope="" ma:versionID="d18c26d4677aa1411286398bb49b5b53">
  <xsd:schema xmlns:xsd="http://www.w3.org/2001/XMLSchema" xmlns:xs="http://www.w3.org/2001/XMLSchema" xmlns:p="http://schemas.microsoft.com/office/2006/metadata/properties" xmlns:ns2="79062133-034a-4826-be43-146fc2b249d8" targetNamespace="http://schemas.microsoft.com/office/2006/metadata/properties" ma:root="true" ma:fieldsID="7f7c24a961a058229c7924b1ff9365e2" ns2:_="">
    <xsd:import namespace="79062133-034a-4826-be43-146fc2b249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062133-034a-4826-be43-146fc2b249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DDD768-1DA0-44B6-BB73-ED0119F81AA9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2A41CBF3-0A8C-4DCE-BA45-ADABA47BF0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22F3F2-34CF-466E-83D6-B454CF5C971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Breedbeeld</PresentationFormat>
  <Slides>7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8" baseType="lpstr">
      <vt:lpstr>ThinLineVTI</vt:lpstr>
      <vt:lpstr>PowerPoint-presentatie</vt:lpstr>
      <vt:lpstr>Vision</vt:lpstr>
      <vt:lpstr>Tagline</vt:lpstr>
      <vt:lpstr>Concept</vt:lpstr>
      <vt:lpstr>Input</vt:lpstr>
      <vt:lpstr>Output</vt:lpstr>
      <vt:lpstr>Thank you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Maarten Hormes</cp:lastModifiedBy>
  <cp:revision>2</cp:revision>
  <dcterms:created xsi:type="dcterms:W3CDTF">2022-03-10T12:59:03Z</dcterms:created>
  <dcterms:modified xsi:type="dcterms:W3CDTF">2022-03-11T08:28:45Z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0x0101009262554A0699CC4DBE9BF7F40576C256</vt:lpwstr>
  </property>
</Properties>
</file>